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sldIdLst>
    <p:sldId id="256" r:id="rId2"/>
    <p:sldId id="270" r:id="rId3"/>
    <p:sldId id="286" r:id="rId4"/>
    <p:sldId id="285" r:id="rId5"/>
    <p:sldId id="276" r:id="rId6"/>
    <p:sldId id="261" r:id="rId7"/>
  </p:sldIdLst>
  <p:sldSz cx="22860000" cy="12801600"/>
  <p:notesSz cx="6858000" cy="9144000"/>
  <p:custDataLst>
    <p:tags r:id="rId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200" userDrawn="1">
          <p15:clr>
            <a:srgbClr val="A4A3A4"/>
          </p15:clr>
        </p15:guide>
        <p15:guide id="3" orient="horz" pos="1174" userDrawn="1">
          <p15:clr>
            <a:srgbClr val="A4A3A4"/>
          </p15:clr>
        </p15:guide>
        <p15:guide id="4" orient="horz" pos="4599" userDrawn="1">
          <p15:clr>
            <a:srgbClr val="A4A3A4"/>
          </p15:clr>
        </p15:guide>
        <p15:guide id="5" pos="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589A"/>
    <a:srgbClr val="0F85F1"/>
    <a:srgbClr val="323B43"/>
    <a:srgbClr val="86BACC"/>
    <a:srgbClr val="64ADD3"/>
    <a:srgbClr val="3D9DE0"/>
    <a:srgbClr val="667F99"/>
    <a:srgbClr val="287ED7"/>
    <a:srgbClr val="1B7EE4"/>
    <a:srgbClr val="347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3"/>
  </p:normalViewPr>
  <p:slideViewPr>
    <p:cSldViewPr snapToGrid="0" showGuides="1">
      <p:cViewPr>
        <p:scale>
          <a:sx n="50" d="100"/>
          <a:sy n="50" d="100"/>
        </p:scale>
        <p:origin x="-64" y="536"/>
      </p:cViewPr>
      <p:guideLst>
        <p:guide orient="horz" pos="4032"/>
        <p:guide pos="7200"/>
        <p:guide orient="horz" pos="1174"/>
        <p:guide orient="horz" pos="4599"/>
        <p:guide pos="8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tags" Target="tags/tag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3247-4BB7-3F47-A7CD-FC200C5E5B3F}" type="datetimeFigureOut">
              <a:rPr kumimoji="1" lang="zh-CN" altLang="en-US" smtClean="0"/>
              <a:t>2018/2/20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CED1A-885D-C342-BC1D-629D685AD4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430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6508" y="593691"/>
            <a:ext cx="2596639" cy="10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5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22860000" cy="127992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6508" y="593691"/>
            <a:ext cx="2596639" cy="10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84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72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3" r:id="rId2"/>
    <p:sldLayoutId id="2147483676" r:id="rId3"/>
  </p:sldLayoutIdLst>
  <p:txStyles>
    <p:titleStyle>
      <a:lvl1pPr algn="l" defTabSz="1706910" rtl="0" eaLnBrk="1" latinLnBrk="0" hangingPunct="1">
        <a:lnSpc>
          <a:spcPct val="90000"/>
        </a:lnSpc>
        <a:spcBef>
          <a:spcPct val="0"/>
        </a:spcBef>
        <a:buNone/>
        <a:defRPr sz="82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6728" indent="-426728" algn="l" defTabSz="170691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5227" kern="1200">
          <a:solidFill>
            <a:schemeClr val="tx1"/>
          </a:solidFill>
          <a:latin typeface="+mn-lt"/>
          <a:ea typeface="+mn-ea"/>
          <a:cs typeface="+mn-cs"/>
        </a:defRPr>
      </a:lvl1pPr>
      <a:lvl2pPr marL="128018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2133638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298709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84054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69400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54745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1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7254370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53455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70691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6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41382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26727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12073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5974187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6827642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7" Type="http://schemas.openxmlformats.org/officeDocument/2006/relationships/slide" Target="slide2.xml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hyperlink" Target="https://columbiaads-gourp4-project2.shinyapps.io/group4-explore_nyc/" TargetMode="External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299722">
            <a:off x="13601519" y="7659640"/>
            <a:ext cx="2277726" cy="22777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9" name="矩形 8"/>
          <p:cNvSpPr/>
          <p:nvPr/>
        </p:nvSpPr>
        <p:spPr>
          <a:xfrm rot="2299722">
            <a:off x="-4366770" y="1645042"/>
            <a:ext cx="18130457" cy="13384849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2" name="矩形 1"/>
          <p:cNvSpPr/>
          <p:nvPr/>
        </p:nvSpPr>
        <p:spPr>
          <a:xfrm>
            <a:off x="1271694" y="7356872"/>
            <a:ext cx="11115030" cy="15570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</a:rPr>
              <a:t>Shiny</a:t>
            </a:r>
            <a:r>
              <a:rPr kumimoji="1" lang="zh-CN" altLang="en-US" sz="7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7200" b="1" dirty="0">
                <a:solidFill>
                  <a:schemeClr val="bg1"/>
                </a:solidFill>
              </a:rPr>
              <a:t>App</a:t>
            </a:r>
            <a:r>
              <a:rPr kumimoji="1" lang="zh-CN" altLang="en-US" sz="7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7200" b="1" dirty="0">
                <a:solidFill>
                  <a:schemeClr val="bg1"/>
                </a:solidFill>
              </a:rPr>
              <a:t>Presentation</a:t>
            </a:r>
            <a:endParaRPr lang="en-US" altLang="zh-CN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271695" y="8986828"/>
            <a:ext cx="1263565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74898" y="9329971"/>
            <a:ext cx="12630324" cy="20454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altLang="zh-CN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GUO</a:t>
            </a:r>
            <a:r>
              <a:rPr lang="zh-CN" altLang="en-US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TAO</a:t>
            </a:r>
          </a:p>
          <a:p>
            <a:r>
              <a:rPr lang="en-US" altLang="zh-CN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LIU</a:t>
            </a:r>
            <a:r>
              <a:rPr lang="zh-CN" altLang="en-US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FANGBING</a:t>
            </a:r>
          </a:p>
          <a:p>
            <a:r>
              <a:rPr lang="en-US" altLang="zh-CN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LIU</a:t>
            </a:r>
            <a:r>
              <a:rPr lang="zh-CN" altLang="en-US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MINGMING</a:t>
            </a:r>
          </a:p>
          <a:p>
            <a:r>
              <a:rPr lang="en-US" altLang="zh-CN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</a:t>
            </a:r>
            <a:r>
              <a:rPr lang="zh-CN" altLang="en-US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173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LINNA</a:t>
            </a:r>
            <a:endParaRPr lang="zh-CN" altLang="en-US" sz="3173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1694" y="4420753"/>
            <a:ext cx="1010750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 smtClean="0">
                <a:solidFill>
                  <a:srgbClr val="0F85F1"/>
                </a:solidFill>
                <a:latin typeface="Impact" panose="020B0806030902050204" pitchFamily="34" charset="0"/>
              </a:rPr>
              <a:t>GROUP4</a:t>
            </a:r>
            <a:endParaRPr lang="zh-CN" altLang="en-US" sz="19900" dirty="0">
              <a:solidFill>
                <a:srgbClr val="0F85F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390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417">
        <p15:prstTrans prst="drape"/>
      </p:transition>
    </mc:Choice>
    <mc:Fallback>
      <p:transition spd="slow" advTm="54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96"/>
            <a:ext cx="22862722" cy="71506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6200000">
            <a:off x="10697189" y="-3726735"/>
            <a:ext cx="1465623" cy="22860001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65901"/>
            <a:endParaRPr lang="zh-CN" altLang="en-US" sz="3476"/>
          </a:p>
        </p:txBody>
      </p:sp>
      <p:sp>
        <p:nvSpPr>
          <p:cNvPr id="4" name="文本框 3"/>
          <p:cNvSpPr txBox="1"/>
          <p:nvPr/>
        </p:nvSpPr>
        <p:spPr>
          <a:xfrm>
            <a:off x="13959427" y="7213799"/>
            <a:ext cx="8621174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zh-CN" sz="6000" b="1" spc="600" dirty="0" smtClean="0">
                <a:solidFill>
                  <a:schemeClr val="bg1"/>
                </a:solidFill>
              </a:rPr>
              <a:t>APP</a:t>
            </a:r>
            <a:r>
              <a:rPr lang="zh-CN" altLang="en-US" sz="6000" b="1" spc="600" dirty="0" smtClean="0">
                <a:solidFill>
                  <a:schemeClr val="bg1"/>
                </a:solidFill>
              </a:rPr>
              <a:t> </a:t>
            </a:r>
            <a:r>
              <a:rPr lang="en-US" altLang="zh-CN" sz="6000" b="1" spc="600" dirty="0" smtClean="0">
                <a:solidFill>
                  <a:schemeClr val="bg1"/>
                </a:solidFill>
              </a:rPr>
              <a:t>DESCRIPTION </a:t>
            </a:r>
            <a:endParaRPr lang="zh-CN" altLang="en-US" sz="6000" b="1" spc="600" dirty="0">
              <a:solidFill>
                <a:schemeClr val="bg1"/>
              </a:solidFill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2134728" y="8399413"/>
            <a:ext cx="10265909" cy="1140945"/>
            <a:chOff x="2134728" y="8399413"/>
            <a:chExt cx="10265909" cy="1140945"/>
          </a:xfrm>
        </p:grpSpPr>
        <p:sp>
          <p:nvSpPr>
            <p:cNvPr id="5" name="Shape 2412"/>
            <p:cNvSpPr/>
            <p:nvPr/>
          </p:nvSpPr>
          <p:spPr>
            <a:xfrm>
              <a:off x="2134728" y="8933747"/>
              <a:ext cx="497097" cy="497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8836"/>
                  </a:moveTo>
                  <a:lnTo>
                    <a:pt x="982" y="8836"/>
                  </a:lnTo>
                  <a:lnTo>
                    <a:pt x="982" y="6873"/>
                  </a:lnTo>
                  <a:lnTo>
                    <a:pt x="20618" y="6873"/>
                  </a:lnTo>
                  <a:cubicBezTo>
                    <a:pt x="20618" y="6873"/>
                    <a:pt x="20618" y="8836"/>
                    <a:pt x="20618" y="8836"/>
                  </a:cubicBezTo>
                  <a:close/>
                  <a:moveTo>
                    <a:pt x="18655" y="20618"/>
                  </a:moveTo>
                  <a:lnTo>
                    <a:pt x="2945" y="20618"/>
                  </a:lnTo>
                  <a:lnTo>
                    <a:pt x="2945" y="9818"/>
                  </a:lnTo>
                  <a:lnTo>
                    <a:pt x="18655" y="9818"/>
                  </a:lnTo>
                  <a:cubicBezTo>
                    <a:pt x="18655" y="9818"/>
                    <a:pt x="18655" y="20618"/>
                    <a:pt x="18655" y="20618"/>
                  </a:cubicBezTo>
                  <a:close/>
                  <a:moveTo>
                    <a:pt x="3927" y="982"/>
                  </a:moveTo>
                  <a:lnTo>
                    <a:pt x="11782" y="982"/>
                  </a:lnTo>
                  <a:lnTo>
                    <a:pt x="11782" y="3436"/>
                  </a:lnTo>
                  <a:cubicBezTo>
                    <a:pt x="11782" y="3708"/>
                    <a:pt x="12002" y="3927"/>
                    <a:pt x="12273" y="3927"/>
                  </a:cubicBezTo>
                  <a:lnTo>
                    <a:pt x="14727" y="3927"/>
                  </a:lnTo>
                  <a:lnTo>
                    <a:pt x="14727" y="5891"/>
                  </a:lnTo>
                  <a:lnTo>
                    <a:pt x="3927" y="5891"/>
                  </a:lnTo>
                  <a:cubicBezTo>
                    <a:pt x="3927" y="5891"/>
                    <a:pt x="3927" y="982"/>
                    <a:pt x="3927" y="982"/>
                  </a:cubicBezTo>
                  <a:close/>
                  <a:moveTo>
                    <a:pt x="12764" y="1473"/>
                  </a:moveTo>
                  <a:lnTo>
                    <a:pt x="14236" y="2945"/>
                  </a:lnTo>
                  <a:lnTo>
                    <a:pt x="12764" y="2945"/>
                  </a:lnTo>
                  <a:cubicBezTo>
                    <a:pt x="12764" y="2945"/>
                    <a:pt x="12764" y="1473"/>
                    <a:pt x="12764" y="1473"/>
                  </a:cubicBezTo>
                  <a:close/>
                  <a:moveTo>
                    <a:pt x="17673" y="1964"/>
                  </a:moveTo>
                  <a:lnTo>
                    <a:pt x="17673" y="5891"/>
                  </a:lnTo>
                  <a:lnTo>
                    <a:pt x="15709" y="5891"/>
                  </a:lnTo>
                  <a:lnTo>
                    <a:pt x="15709" y="2945"/>
                  </a:lnTo>
                  <a:lnTo>
                    <a:pt x="14727" y="1964"/>
                  </a:lnTo>
                  <a:cubicBezTo>
                    <a:pt x="14727" y="1964"/>
                    <a:pt x="17673" y="1964"/>
                    <a:pt x="17673" y="1964"/>
                  </a:cubicBezTo>
                  <a:close/>
                  <a:moveTo>
                    <a:pt x="20618" y="5891"/>
                  </a:moveTo>
                  <a:lnTo>
                    <a:pt x="18655" y="5891"/>
                  </a:lnTo>
                  <a:lnTo>
                    <a:pt x="18655" y="1964"/>
                  </a:lnTo>
                  <a:cubicBezTo>
                    <a:pt x="18655" y="1422"/>
                    <a:pt x="18215" y="982"/>
                    <a:pt x="17673" y="982"/>
                  </a:cubicBezTo>
                  <a:lnTo>
                    <a:pt x="13745" y="982"/>
                  </a:lnTo>
                  <a:lnTo>
                    <a:pt x="12764" y="0"/>
                  </a:lnTo>
                  <a:lnTo>
                    <a:pt x="3927" y="0"/>
                  </a:lnTo>
                  <a:cubicBezTo>
                    <a:pt x="3385" y="0"/>
                    <a:pt x="2945" y="440"/>
                    <a:pt x="2945" y="982"/>
                  </a:cubicBezTo>
                  <a:lnTo>
                    <a:pt x="2945" y="5891"/>
                  </a:ln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8836"/>
                  </a:lnTo>
                  <a:cubicBezTo>
                    <a:pt x="0" y="9379"/>
                    <a:pt x="440" y="9818"/>
                    <a:pt x="982" y="9818"/>
                  </a:cubicBezTo>
                  <a:lnTo>
                    <a:pt x="1964" y="9818"/>
                  </a:lnTo>
                  <a:lnTo>
                    <a:pt x="1964" y="20618"/>
                  </a:lnTo>
                  <a:cubicBezTo>
                    <a:pt x="1964" y="21160"/>
                    <a:pt x="2403" y="21600"/>
                    <a:pt x="2945" y="21600"/>
                  </a:cubicBezTo>
                  <a:lnTo>
                    <a:pt x="18655" y="21600"/>
                  </a:lnTo>
                  <a:cubicBezTo>
                    <a:pt x="19197" y="21600"/>
                    <a:pt x="19636" y="21160"/>
                    <a:pt x="19636" y="20618"/>
                  </a:cubicBezTo>
                  <a:lnTo>
                    <a:pt x="19636" y="9818"/>
                  </a:lnTo>
                  <a:lnTo>
                    <a:pt x="20618" y="9818"/>
                  </a:lnTo>
                  <a:cubicBezTo>
                    <a:pt x="21160" y="9818"/>
                    <a:pt x="21600" y="9379"/>
                    <a:pt x="21600" y="8836"/>
                  </a:cubicBezTo>
                  <a:lnTo>
                    <a:pt x="21600" y="6873"/>
                  </a:lnTo>
                  <a:cubicBezTo>
                    <a:pt x="21600" y="6331"/>
                    <a:pt x="21160" y="5891"/>
                    <a:pt x="20618" y="5891"/>
                  </a:cubicBezTo>
                  <a:moveTo>
                    <a:pt x="7855" y="12763"/>
                  </a:moveTo>
                  <a:lnTo>
                    <a:pt x="13745" y="12763"/>
                  </a:lnTo>
                  <a:lnTo>
                    <a:pt x="13745" y="13745"/>
                  </a:lnTo>
                  <a:lnTo>
                    <a:pt x="7855" y="13745"/>
                  </a:lnTo>
                  <a:cubicBezTo>
                    <a:pt x="7855" y="13745"/>
                    <a:pt x="7855" y="12763"/>
                    <a:pt x="7855" y="12763"/>
                  </a:cubicBezTo>
                  <a:close/>
                  <a:moveTo>
                    <a:pt x="7855" y="14727"/>
                  </a:moveTo>
                  <a:lnTo>
                    <a:pt x="13745" y="14727"/>
                  </a:lnTo>
                  <a:cubicBezTo>
                    <a:pt x="14287" y="14727"/>
                    <a:pt x="14727" y="14287"/>
                    <a:pt x="14727" y="13745"/>
                  </a:cubicBezTo>
                  <a:lnTo>
                    <a:pt x="14727" y="12763"/>
                  </a:lnTo>
                  <a:cubicBezTo>
                    <a:pt x="14727" y="12221"/>
                    <a:pt x="14287" y="11782"/>
                    <a:pt x="13745" y="11782"/>
                  </a:cubicBezTo>
                  <a:lnTo>
                    <a:pt x="7855" y="11782"/>
                  </a:lnTo>
                  <a:cubicBezTo>
                    <a:pt x="7313" y="11782"/>
                    <a:pt x="6873" y="12221"/>
                    <a:pt x="6873" y="12763"/>
                  </a:cubicBezTo>
                  <a:lnTo>
                    <a:pt x="6873" y="13745"/>
                  </a:lnTo>
                  <a:cubicBezTo>
                    <a:pt x="6873" y="14287"/>
                    <a:pt x="7313" y="14727"/>
                    <a:pt x="7855" y="14727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6576" tIns="36576" rIns="36576" bIns="36576" anchor="ctr"/>
            <a:lstStyle/>
            <a:p>
              <a:pPr algn="ctr"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MH_Entry_1">
              <a:hlinkClick r:id="rId7" action="ppaction://hlinksldjump"/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827876" y="8399413"/>
              <a:ext cx="9572761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WHAT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IS?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>
            <a:hlinkClick r:id="" action="ppaction://hlinkshowjump?jump=nextslide"/>
          </p:cNvPr>
          <p:cNvSpPr/>
          <p:nvPr/>
        </p:nvSpPr>
        <p:spPr>
          <a:xfrm>
            <a:off x="2830598" y="9276599"/>
            <a:ext cx="8599402" cy="814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altLang="zh-CN" sz="40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40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York</a:t>
            </a:r>
            <a:r>
              <a:rPr lang="zh-CN" altLang="en-US" sz="40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40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rip</a:t>
            </a:r>
            <a:r>
              <a:rPr lang="zh-CN" altLang="en-US" sz="40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40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lanner</a:t>
            </a:r>
            <a:endParaRPr lang="en-US" altLang="zh-CN" sz="4000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12403358" y="8485467"/>
            <a:ext cx="10267950" cy="1140945"/>
            <a:chOff x="12403358" y="8485467"/>
            <a:chExt cx="10267950" cy="1140945"/>
          </a:xfrm>
        </p:grpSpPr>
        <p:sp>
          <p:nvSpPr>
            <p:cNvPr id="8" name="Shape 2438"/>
            <p:cNvSpPr/>
            <p:nvPr/>
          </p:nvSpPr>
          <p:spPr>
            <a:xfrm>
              <a:off x="12403358" y="8956346"/>
              <a:ext cx="497097" cy="451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64" y="14040"/>
                  </a:moveTo>
                  <a:lnTo>
                    <a:pt x="14236" y="14040"/>
                  </a:lnTo>
                  <a:cubicBezTo>
                    <a:pt x="14507" y="14040"/>
                    <a:pt x="14727" y="13799"/>
                    <a:pt x="14727" y="13500"/>
                  </a:cubicBezTo>
                  <a:cubicBezTo>
                    <a:pt x="14727" y="13202"/>
                    <a:pt x="14507" y="12960"/>
                    <a:pt x="14236" y="12960"/>
                  </a:cubicBezTo>
                  <a:lnTo>
                    <a:pt x="7364" y="12960"/>
                  </a:lnTo>
                  <a:cubicBezTo>
                    <a:pt x="7093" y="12960"/>
                    <a:pt x="6873" y="13202"/>
                    <a:pt x="6873" y="13500"/>
                  </a:cubicBezTo>
                  <a:cubicBezTo>
                    <a:pt x="6873" y="13799"/>
                    <a:pt x="7093" y="14040"/>
                    <a:pt x="7364" y="14040"/>
                  </a:cubicBezTo>
                  <a:moveTo>
                    <a:pt x="7364" y="11880"/>
                  </a:moveTo>
                  <a:lnTo>
                    <a:pt x="18164" y="11880"/>
                  </a:lnTo>
                  <a:cubicBezTo>
                    <a:pt x="18434" y="11880"/>
                    <a:pt x="18655" y="11639"/>
                    <a:pt x="18655" y="11340"/>
                  </a:cubicBezTo>
                  <a:cubicBezTo>
                    <a:pt x="18655" y="11042"/>
                    <a:pt x="18434" y="10800"/>
                    <a:pt x="18164" y="10800"/>
                  </a:cubicBezTo>
                  <a:lnTo>
                    <a:pt x="7364" y="10800"/>
                  </a:lnTo>
                  <a:cubicBezTo>
                    <a:pt x="7093" y="10800"/>
                    <a:pt x="6873" y="11042"/>
                    <a:pt x="6873" y="11340"/>
                  </a:cubicBezTo>
                  <a:cubicBezTo>
                    <a:pt x="6873" y="11639"/>
                    <a:pt x="7093" y="11880"/>
                    <a:pt x="7364" y="11880"/>
                  </a:cubicBezTo>
                  <a:moveTo>
                    <a:pt x="20618" y="19440"/>
                  </a:moveTo>
                  <a:lnTo>
                    <a:pt x="18605" y="19440"/>
                  </a:lnTo>
                  <a:cubicBezTo>
                    <a:pt x="18378" y="18208"/>
                    <a:pt x="17387" y="17280"/>
                    <a:pt x="16200" y="17280"/>
                  </a:cubicBezTo>
                  <a:cubicBezTo>
                    <a:pt x="15013" y="17280"/>
                    <a:pt x="14022" y="18208"/>
                    <a:pt x="13795" y="19440"/>
                  </a:cubicBezTo>
                  <a:lnTo>
                    <a:pt x="11732" y="19440"/>
                  </a:lnTo>
                  <a:cubicBezTo>
                    <a:pt x="11505" y="18208"/>
                    <a:pt x="10515" y="17280"/>
                    <a:pt x="9327" y="17280"/>
                  </a:cubicBezTo>
                  <a:cubicBezTo>
                    <a:pt x="8140" y="17280"/>
                    <a:pt x="7150" y="18208"/>
                    <a:pt x="6922" y="19440"/>
                  </a:cubicBezTo>
                  <a:lnTo>
                    <a:pt x="4909" y="19440"/>
                  </a:lnTo>
                  <a:lnTo>
                    <a:pt x="4909" y="5400"/>
                  </a:lnTo>
                  <a:lnTo>
                    <a:pt x="20618" y="5400"/>
                  </a:lnTo>
                  <a:cubicBezTo>
                    <a:pt x="20618" y="5400"/>
                    <a:pt x="20618" y="19440"/>
                    <a:pt x="20618" y="19440"/>
                  </a:cubicBezTo>
                  <a:close/>
                  <a:moveTo>
                    <a:pt x="20618" y="4320"/>
                  </a:moveTo>
                  <a:lnTo>
                    <a:pt x="4909" y="4320"/>
                  </a:lnTo>
                  <a:cubicBezTo>
                    <a:pt x="4367" y="4320"/>
                    <a:pt x="3927" y="4804"/>
                    <a:pt x="3927" y="5400"/>
                  </a:cubicBezTo>
                  <a:lnTo>
                    <a:pt x="3927" y="19440"/>
                  </a:lnTo>
                  <a:cubicBezTo>
                    <a:pt x="3927" y="20036"/>
                    <a:pt x="4367" y="20520"/>
                    <a:pt x="4909" y="20520"/>
                  </a:cubicBezTo>
                  <a:lnTo>
                    <a:pt x="7364" y="20520"/>
                  </a:lnTo>
                  <a:cubicBezTo>
                    <a:pt x="7634" y="20520"/>
                    <a:pt x="7855" y="20279"/>
                    <a:pt x="7855" y="19980"/>
                  </a:cubicBezTo>
                  <a:cubicBezTo>
                    <a:pt x="7855" y="19085"/>
                    <a:pt x="8514" y="18360"/>
                    <a:pt x="9327" y="18360"/>
                  </a:cubicBezTo>
                  <a:cubicBezTo>
                    <a:pt x="10141" y="18360"/>
                    <a:pt x="10800" y="19085"/>
                    <a:pt x="10800" y="19980"/>
                  </a:cubicBezTo>
                  <a:cubicBezTo>
                    <a:pt x="10800" y="20279"/>
                    <a:pt x="11020" y="20520"/>
                    <a:pt x="11291" y="20520"/>
                  </a:cubicBezTo>
                  <a:lnTo>
                    <a:pt x="14236" y="20520"/>
                  </a:lnTo>
                  <a:cubicBezTo>
                    <a:pt x="14507" y="20520"/>
                    <a:pt x="14727" y="20279"/>
                    <a:pt x="14727" y="19980"/>
                  </a:cubicBezTo>
                  <a:cubicBezTo>
                    <a:pt x="14727" y="19085"/>
                    <a:pt x="15386" y="18360"/>
                    <a:pt x="16200" y="18360"/>
                  </a:cubicBezTo>
                  <a:cubicBezTo>
                    <a:pt x="17014" y="18360"/>
                    <a:pt x="17673" y="19085"/>
                    <a:pt x="17673" y="19980"/>
                  </a:cubicBezTo>
                  <a:cubicBezTo>
                    <a:pt x="17673" y="20279"/>
                    <a:pt x="17893" y="20520"/>
                    <a:pt x="18164" y="20520"/>
                  </a:cubicBezTo>
                  <a:lnTo>
                    <a:pt x="20618" y="20520"/>
                  </a:lnTo>
                  <a:cubicBezTo>
                    <a:pt x="21160" y="20520"/>
                    <a:pt x="21600" y="20036"/>
                    <a:pt x="21600" y="19440"/>
                  </a:cubicBezTo>
                  <a:lnTo>
                    <a:pt x="21600" y="5400"/>
                  </a:lnTo>
                  <a:cubicBezTo>
                    <a:pt x="21600" y="4804"/>
                    <a:pt x="21160" y="4320"/>
                    <a:pt x="20618" y="4320"/>
                  </a:cubicBezTo>
                  <a:moveTo>
                    <a:pt x="7364" y="9720"/>
                  </a:moveTo>
                  <a:lnTo>
                    <a:pt x="18164" y="9720"/>
                  </a:lnTo>
                  <a:cubicBezTo>
                    <a:pt x="18434" y="9720"/>
                    <a:pt x="18655" y="9479"/>
                    <a:pt x="18655" y="9180"/>
                  </a:cubicBezTo>
                  <a:cubicBezTo>
                    <a:pt x="18655" y="8882"/>
                    <a:pt x="18434" y="8640"/>
                    <a:pt x="18164" y="8640"/>
                  </a:cubicBezTo>
                  <a:lnTo>
                    <a:pt x="7364" y="8640"/>
                  </a:lnTo>
                  <a:cubicBezTo>
                    <a:pt x="7093" y="8640"/>
                    <a:pt x="6873" y="8882"/>
                    <a:pt x="6873" y="9180"/>
                  </a:cubicBezTo>
                  <a:cubicBezTo>
                    <a:pt x="6873" y="9479"/>
                    <a:pt x="7093" y="9720"/>
                    <a:pt x="7364" y="9720"/>
                  </a:cubicBezTo>
                  <a:moveTo>
                    <a:pt x="9327" y="19440"/>
                  </a:moveTo>
                  <a:cubicBezTo>
                    <a:pt x="9056" y="19440"/>
                    <a:pt x="8836" y="19682"/>
                    <a:pt x="8836" y="19980"/>
                  </a:cubicBezTo>
                  <a:lnTo>
                    <a:pt x="8836" y="21060"/>
                  </a:lnTo>
                  <a:cubicBezTo>
                    <a:pt x="8836" y="21359"/>
                    <a:pt x="9056" y="21600"/>
                    <a:pt x="9327" y="21600"/>
                  </a:cubicBezTo>
                  <a:cubicBezTo>
                    <a:pt x="9598" y="21600"/>
                    <a:pt x="9818" y="21359"/>
                    <a:pt x="9818" y="21060"/>
                  </a:cubicBezTo>
                  <a:lnTo>
                    <a:pt x="9818" y="19980"/>
                  </a:lnTo>
                  <a:cubicBezTo>
                    <a:pt x="9818" y="19682"/>
                    <a:pt x="9598" y="19440"/>
                    <a:pt x="9327" y="19440"/>
                  </a:cubicBezTo>
                  <a:moveTo>
                    <a:pt x="2455" y="15120"/>
                  </a:moveTo>
                  <a:lnTo>
                    <a:pt x="982" y="15120"/>
                  </a:lnTo>
                  <a:lnTo>
                    <a:pt x="982" y="1080"/>
                  </a:lnTo>
                  <a:lnTo>
                    <a:pt x="16691" y="1080"/>
                  </a:lnTo>
                  <a:lnTo>
                    <a:pt x="16691" y="2700"/>
                  </a:lnTo>
                  <a:cubicBezTo>
                    <a:pt x="16691" y="2999"/>
                    <a:pt x="16911" y="3240"/>
                    <a:pt x="17182" y="3240"/>
                  </a:cubicBezTo>
                  <a:cubicBezTo>
                    <a:pt x="17453" y="3240"/>
                    <a:pt x="17673" y="2999"/>
                    <a:pt x="17673" y="2700"/>
                  </a:cubicBezTo>
                  <a:lnTo>
                    <a:pt x="17673" y="1080"/>
                  </a:lnTo>
                  <a:cubicBezTo>
                    <a:pt x="17673" y="484"/>
                    <a:pt x="17233" y="0"/>
                    <a:pt x="16691" y="0"/>
                  </a:cubicBez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15120"/>
                  </a:lnTo>
                  <a:cubicBezTo>
                    <a:pt x="0" y="15716"/>
                    <a:pt x="440" y="16201"/>
                    <a:pt x="982" y="16201"/>
                  </a:cubicBezTo>
                  <a:lnTo>
                    <a:pt x="2455" y="16201"/>
                  </a:lnTo>
                  <a:cubicBezTo>
                    <a:pt x="2725" y="16201"/>
                    <a:pt x="2945" y="15959"/>
                    <a:pt x="2945" y="15660"/>
                  </a:cubicBezTo>
                  <a:cubicBezTo>
                    <a:pt x="2945" y="15362"/>
                    <a:pt x="2725" y="15120"/>
                    <a:pt x="2455" y="15120"/>
                  </a:cubicBezTo>
                  <a:moveTo>
                    <a:pt x="16200" y="19440"/>
                  </a:moveTo>
                  <a:cubicBezTo>
                    <a:pt x="15929" y="19440"/>
                    <a:pt x="15709" y="19682"/>
                    <a:pt x="15709" y="19980"/>
                  </a:cubicBezTo>
                  <a:lnTo>
                    <a:pt x="15709" y="21060"/>
                  </a:lnTo>
                  <a:cubicBezTo>
                    <a:pt x="15709" y="21359"/>
                    <a:pt x="15929" y="21600"/>
                    <a:pt x="16200" y="21600"/>
                  </a:cubicBezTo>
                  <a:cubicBezTo>
                    <a:pt x="16471" y="21600"/>
                    <a:pt x="16691" y="21359"/>
                    <a:pt x="16691" y="21060"/>
                  </a:cubicBezTo>
                  <a:lnTo>
                    <a:pt x="16691" y="19980"/>
                  </a:lnTo>
                  <a:cubicBezTo>
                    <a:pt x="16691" y="19682"/>
                    <a:pt x="16471" y="19440"/>
                    <a:pt x="16200" y="1944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6576" tIns="36576" rIns="36576" bIns="36576" anchor="ctr"/>
            <a:lstStyle/>
            <a:p>
              <a:pPr algn="ctr"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MH_Entry_1">
              <a:hlinkClick r:id="rId7" action="ppaction://hlinksldjump"/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098547" y="8485467"/>
              <a:ext cx="9572761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WHAT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MAKES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DIFFERENT?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3098548" y="9276599"/>
            <a:ext cx="9572760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altLang="zh-CN" sz="36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Provide</a:t>
            </a:r>
            <a:r>
              <a:rPr lang="zh-CN" altLang="en-US" sz="36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</a:t>
            </a:r>
            <a:r>
              <a:rPr lang="zh-CN" altLang="en-US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recommendations</a:t>
            </a:r>
            <a:r>
              <a:rPr lang="zh-CN" altLang="en-US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36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</a:t>
            </a:r>
            <a:r>
              <a:rPr lang="zh-CN" altLang="en-US" sz="36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categories.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altLang="zh-CN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Visualize</a:t>
            </a:r>
            <a:r>
              <a:rPr lang="zh-CN" altLang="en-US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</a:t>
            </a:r>
            <a:r>
              <a:rPr lang="zh-CN" altLang="en-US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route</a:t>
            </a:r>
            <a:r>
              <a:rPr lang="zh-CN" altLang="en-US" sz="3600" b="1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600" b="1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2134728" y="10418991"/>
            <a:ext cx="10268630" cy="1140945"/>
            <a:chOff x="2134728" y="10418991"/>
            <a:chExt cx="10268630" cy="1140945"/>
          </a:xfrm>
        </p:grpSpPr>
        <p:sp>
          <p:nvSpPr>
            <p:cNvPr id="6" name="Shape 2423"/>
            <p:cNvSpPr/>
            <p:nvPr/>
          </p:nvSpPr>
          <p:spPr>
            <a:xfrm>
              <a:off x="2134728" y="10740934"/>
              <a:ext cx="497097" cy="497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5" y="15886"/>
                  </a:moveTo>
                  <a:lnTo>
                    <a:pt x="10478" y="18984"/>
                  </a:lnTo>
                  <a:lnTo>
                    <a:pt x="7944" y="17126"/>
                  </a:lnTo>
                  <a:lnTo>
                    <a:pt x="7364" y="16700"/>
                  </a:lnTo>
                  <a:lnTo>
                    <a:pt x="6783" y="17126"/>
                  </a:lnTo>
                  <a:lnTo>
                    <a:pt x="4249" y="18984"/>
                  </a:lnTo>
                  <a:lnTo>
                    <a:pt x="5283" y="15886"/>
                  </a:lnTo>
                  <a:lnTo>
                    <a:pt x="5505" y="15220"/>
                  </a:lnTo>
                  <a:lnTo>
                    <a:pt x="4946" y="14794"/>
                  </a:lnTo>
                  <a:lnTo>
                    <a:pt x="2908" y="13240"/>
                  </a:lnTo>
                  <a:lnTo>
                    <a:pt x="6037" y="13240"/>
                  </a:lnTo>
                  <a:lnTo>
                    <a:pt x="6275" y="12602"/>
                  </a:lnTo>
                  <a:lnTo>
                    <a:pt x="7364" y="9683"/>
                  </a:lnTo>
                  <a:lnTo>
                    <a:pt x="8452" y="12602"/>
                  </a:lnTo>
                  <a:lnTo>
                    <a:pt x="8690" y="13240"/>
                  </a:lnTo>
                  <a:lnTo>
                    <a:pt x="11820" y="13240"/>
                  </a:lnTo>
                  <a:lnTo>
                    <a:pt x="9781" y="14794"/>
                  </a:lnTo>
                  <a:lnTo>
                    <a:pt x="9223" y="15220"/>
                  </a:lnTo>
                  <a:cubicBezTo>
                    <a:pt x="9223" y="15220"/>
                    <a:pt x="9445" y="15886"/>
                    <a:pt x="9445" y="15886"/>
                  </a:cubicBezTo>
                  <a:close/>
                  <a:moveTo>
                    <a:pt x="9372" y="12259"/>
                  </a:moveTo>
                  <a:lnTo>
                    <a:pt x="7364" y="6873"/>
                  </a:lnTo>
                  <a:lnTo>
                    <a:pt x="5355" y="12259"/>
                  </a:lnTo>
                  <a:lnTo>
                    <a:pt x="0" y="12259"/>
                  </a:lnTo>
                  <a:lnTo>
                    <a:pt x="4351" y="15575"/>
                  </a:lnTo>
                  <a:lnTo>
                    <a:pt x="2343" y="21600"/>
                  </a:lnTo>
                  <a:lnTo>
                    <a:pt x="7364" y="17918"/>
                  </a:lnTo>
                  <a:lnTo>
                    <a:pt x="12384" y="21600"/>
                  </a:lnTo>
                  <a:lnTo>
                    <a:pt x="10376" y="15575"/>
                  </a:lnTo>
                  <a:lnTo>
                    <a:pt x="14727" y="12259"/>
                  </a:lnTo>
                  <a:cubicBezTo>
                    <a:pt x="14727" y="12259"/>
                    <a:pt x="9372" y="12259"/>
                    <a:pt x="9372" y="12259"/>
                  </a:cubicBezTo>
                  <a:close/>
                  <a:moveTo>
                    <a:pt x="16781" y="7308"/>
                  </a:moveTo>
                  <a:lnTo>
                    <a:pt x="16200" y="6883"/>
                  </a:lnTo>
                  <a:lnTo>
                    <a:pt x="15619" y="7308"/>
                  </a:lnTo>
                  <a:lnTo>
                    <a:pt x="14426" y="8184"/>
                  </a:lnTo>
                  <a:lnTo>
                    <a:pt x="14922" y="6693"/>
                  </a:lnTo>
                  <a:lnTo>
                    <a:pt x="15143" y="6031"/>
                  </a:lnTo>
                  <a:lnTo>
                    <a:pt x="14590" y="5605"/>
                  </a:lnTo>
                  <a:lnTo>
                    <a:pt x="13682" y="4905"/>
                  </a:lnTo>
                  <a:lnTo>
                    <a:pt x="15408" y="4905"/>
                  </a:lnTo>
                  <a:lnTo>
                    <a:pt x="15647" y="4267"/>
                  </a:lnTo>
                  <a:lnTo>
                    <a:pt x="16200" y="2793"/>
                  </a:lnTo>
                  <a:lnTo>
                    <a:pt x="16754" y="4267"/>
                  </a:lnTo>
                  <a:lnTo>
                    <a:pt x="16992" y="4905"/>
                  </a:lnTo>
                  <a:lnTo>
                    <a:pt x="18718" y="4905"/>
                  </a:lnTo>
                  <a:lnTo>
                    <a:pt x="17810" y="5605"/>
                  </a:lnTo>
                  <a:lnTo>
                    <a:pt x="17257" y="6031"/>
                  </a:lnTo>
                  <a:lnTo>
                    <a:pt x="17478" y="6693"/>
                  </a:lnTo>
                  <a:lnTo>
                    <a:pt x="17975" y="8184"/>
                  </a:lnTo>
                  <a:cubicBezTo>
                    <a:pt x="17975" y="8184"/>
                    <a:pt x="16781" y="7308"/>
                    <a:pt x="16781" y="7308"/>
                  </a:cubicBezTo>
                  <a:close/>
                  <a:moveTo>
                    <a:pt x="21600" y="3922"/>
                  </a:moveTo>
                  <a:lnTo>
                    <a:pt x="17673" y="3922"/>
                  </a:lnTo>
                  <a:lnTo>
                    <a:pt x="16200" y="0"/>
                  </a:lnTo>
                  <a:lnTo>
                    <a:pt x="14727" y="3922"/>
                  </a:lnTo>
                  <a:lnTo>
                    <a:pt x="10800" y="3922"/>
                  </a:lnTo>
                  <a:lnTo>
                    <a:pt x="13991" y="6382"/>
                  </a:lnTo>
                  <a:lnTo>
                    <a:pt x="12518" y="10800"/>
                  </a:lnTo>
                  <a:lnTo>
                    <a:pt x="16200" y="8100"/>
                  </a:lnTo>
                  <a:lnTo>
                    <a:pt x="19882" y="10800"/>
                  </a:lnTo>
                  <a:lnTo>
                    <a:pt x="18409" y="6382"/>
                  </a:lnTo>
                  <a:cubicBezTo>
                    <a:pt x="18409" y="6382"/>
                    <a:pt x="21600" y="3922"/>
                    <a:pt x="21600" y="392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6576" tIns="36576" rIns="36576" bIns="36576" anchor="ctr"/>
            <a:lstStyle/>
            <a:p>
              <a:pPr algn="ctr" defTabSz="438901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Arial"/>
                <a:ea typeface="Arial"/>
                <a:cs typeface="Arial"/>
              </a:endParaRPr>
            </a:p>
          </p:txBody>
        </p:sp>
        <p:sp>
          <p:nvSpPr>
            <p:cNvPr id="15" name="MH_Entry_1">
              <a:hlinkClick r:id="rId7" action="ppaction://hlinksldjump"/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830597" y="10418991"/>
              <a:ext cx="9572761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WHO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CAN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USE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IT?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2830598" y="11210123"/>
            <a:ext cx="8599402" cy="814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altLang="zh-CN" sz="4000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Everyone !</a:t>
            </a:r>
            <a:endParaRPr lang="en-US" altLang="zh-CN" sz="4000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5716242"/>
      </p:ext>
    </p:extLst>
  </p:cSld>
  <p:clrMapOvr>
    <a:masterClrMapping/>
  </p:clrMapOvr>
  <p:transition spd="slow" advClick="0" advTm="2511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组合 197"/>
          <p:cNvGrpSpPr/>
          <p:nvPr/>
        </p:nvGrpSpPr>
        <p:grpSpPr>
          <a:xfrm>
            <a:off x="2109720" y="9127867"/>
            <a:ext cx="19404264" cy="630056"/>
            <a:chOff x="2257435" y="10337467"/>
            <a:chExt cx="19404264" cy="630056"/>
          </a:xfrm>
        </p:grpSpPr>
        <p:sp>
          <p:nvSpPr>
            <p:cNvPr id="158" name="圆角矩形 157"/>
            <p:cNvSpPr/>
            <p:nvPr/>
          </p:nvSpPr>
          <p:spPr>
            <a:xfrm>
              <a:off x="2257435" y="10516011"/>
              <a:ext cx="18611698" cy="2729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9" name="圆角矩形 158"/>
            <p:cNvSpPr/>
            <p:nvPr/>
          </p:nvSpPr>
          <p:spPr>
            <a:xfrm>
              <a:off x="17090404" y="10508837"/>
              <a:ext cx="4571295" cy="272970"/>
            </a:xfrm>
            <a:prstGeom prst="roundRect">
              <a:avLst>
                <a:gd name="adj" fmla="val 50000"/>
              </a:avLst>
            </a:prstGeom>
            <a:solidFill>
              <a:srgbClr val="0F85F1"/>
            </a:solidFill>
            <a:ln w="19050">
              <a:noFill/>
            </a:ln>
            <a:effectLst>
              <a:innerShdw blurRad="101600" dist="381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8" name="椭圆 177"/>
            <p:cNvSpPr>
              <a:spLocks/>
            </p:cNvSpPr>
            <p:nvPr/>
          </p:nvSpPr>
          <p:spPr>
            <a:xfrm>
              <a:off x="3390077" y="10337467"/>
              <a:ext cx="630056" cy="6300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solidFill>
                <a:srgbClr val="0F85F1"/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9" name="椭圆 178"/>
            <p:cNvSpPr>
              <a:spLocks/>
            </p:cNvSpPr>
            <p:nvPr/>
          </p:nvSpPr>
          <p:spPr>
            <a:xfrm>
              <a:off x="5930966" y="10337467"/>
              <a:ext cx="630056" cy="6300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solidFill>
                <a:srgbClr val="0F85F1"/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椭圆 179"/>
            <p:cNvSpPr>
              <a:spLocks/>
            </p:cNvSpPr>
            <p:nvPr/>
          </p:nvSpPr>
          <p:spPr>
            <a:xfrm>
              <a:off x="12172747" y="10337467"/>
              <a:ext cx="630056" cy="6300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solidFill>
                <a:srgbClr val="0F85F1"/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椭圆 180"/>
            <p:cNvSpPr>
              <a:spLocks/>
            </p:cNvSpPr>
            <p:nvPr/>
          </p:nvSpPr>
          <p:spPr>
            <a:xfrm>
              <a:off x="16982888" y="10337467"/>
              <a:ext cx="630056" cy="6300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solidFill>
                <a:srgbClr val="0F85F1"/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6" name="TextBox 13"/>
          <p:cNvSpPr txBox="1"/>
          <p:nvPr/>
        </p:nvSpPr>
        <p:spPr>
          <a:xfrm>
            <a:off x="1276752" y="525776"/>
            <a:ext cx="8667795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altLang="zh-CN" sz="4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NEW</a:t>
            </a:r>
            <a:r>
              <a:rPr lang="zh-CN" altLang="en-US" sz="4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 </a:t>
            </a:r>
            <a:r>
              <a:rPr lang="en-US" altLang="zh-CN" sz="4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YORK</a:t>
            </a:r>
            <a:r>
              <a:rPr lang="zh-CN" altLang="en-US" sz="4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 </a:t>
            </a:r>
            <a:r>
              <a:rPr lang="en-US" altLang="zh-CN" sz="4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TRIP</a:t>
            </a:r>
            <a:r>
              <a:rPr lang="zh-CN" altLang="en-US" sz="4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 </a:t>
            </a:r>
            <a:r>
              <a:rPr lang="en-US" altLang="zh-CN" sz="4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PLANNER</a:t>
            </a:r>
            <a:endParaRPr lang="en-US" sz="44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57435" y="3287778"/>
            <a:ext cx="18316268" cy="3113022"/>
            <a:chOff x="2257435" y="3287778"/>
            <a:chExt cx="18316268" cy="3113022"/>
          </a:xfrm>
        </p:grpSpPr>
        <p:sp>
          <p:nvSpPr>
            <p:cNvPr id="161" name="圆角矩形 160"/>
            <p:cNvSpPr/>
            <p:nvPr/>
          </p:nvSpPr>
          <p:spPr>
            <a:xfrm>
              <a:off x="2257435" y="3287778"/>
              <a:ext cx="18316268" cy="3113022"/>
            </a:xfrm>
            <a:prstGeom prst="roundRect">
              <a:avLst>
                <a:gd name="adj" fmla="val 50000"/>
              </a:avLst>
            </a:prstGeom>
            <a:noFill/>
            <a:ln w="31750">
              <a:solidFill>
                <a:srgbClr val="323B4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2" name="圆角矩形 161"/>
            <p:cNvSpPr/>
            <p:nvPr/>
          </p:nvSpPr>
          <p:spPr>
            <a:xfrm>
              <a:off x="2509377" y="3535678"/>
              <a:ext cx="17812387" cy="2617218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rgbClr val="0F85F1"/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bevelT w="571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4277654" y="5165352"/>
              <a:ext cx="249240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</a:rPr>
                <a:t>MUSEUMS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8230862" y="5165352"/>
              <a:ext cx="249240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</a:rPr>
                <a:t>RESTAURANTS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12133269" y="5165352"/>
              <a:ext cx="249240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</a:rPr>
                <a:t>PARKS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16061077" y="5165352"/>
              <a:ext cx="2492403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</a:rPr>
                <a:t>THERTHERS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</a:endParaRPr>
            </a:p>
          </p:txBody>
        </p:sp>
        <p:cxnSp>
          <p:nvCxnSpPr>
            <p:cNvPr id="175" name="直接连接符 174"/>
            <p:cNvCxnSpPr/>
            <p:nvPr/>
          </p:nvCxnSpPr>
          <p:spPr>
            <a:xfrm>
              <a:off x="7470684" y="4027869"/>
              <a:ext cx="0" cy="1505913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11415569" y="4027869"/>
              <a:ext cx="0" cy="1505913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15360454" y="4027869"/>
              <a:ext cx="0" cy="1505913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Shape 2485"/>
            <p:cNvSpPr/>
            <p:nvPr/>
          </p:nvSpPr>
          <p:spPr>
            <a:xfrm>
              <a:off x="16942689" y="4159340"/>
              <a:ext cx="729178" cy="662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0800"/>
                  </a:moveTo>
                  <a:cubicBezTo>
                    <a:pt x="6653" y="10800"/>
                    <a:pt x="6873" y="10559"/>
                    <a:pt x="6873" y="10260"/>
                  </a:cubicBezTo>
                  <a:cubicBezTo>
                    <a:pt x="6873" y="9962"/>
                    <a:pt x="6653" y="9720"/>
                    <a:pt x="6382" y="9720"/>
                  </a:cubicBezTo>
                  <a:cubicBezTo>
                    <a:pt x="6110" y="9720"/>
                    <a:pt x="5891" y="9962"/>
                    <a:pt x="5891" y="10260"/>
                  </a:cubicBezTo>
                  <a:cubicBezTo>
                    <a:pt x="5891" y="10559"/>
                    <a:pt x="6110" y="10800"/>
                    <a:pt x="6382" y="10800"/>
                  </a:cubicBezTo>
                  <a:moveTo>
                    <a:pt x="3436" y="10800"/>
                  </a:moveTo>
                  <a:cubicBezTo>
                    <a:pt x="3708" y="10800"/>
                    <a:pt x="3927" y="11042"/>
                    <a:pt x="3927" y="11340"/>
                  </a:cubicBezTo>
                  <a:cubicBezTo>
                    <a:pt x="3927" y="11639"/>
                    <a:pt x="3708" y="11880"/>
                    <a:pt x="3436" y="11880"/>
                  </a:cubicBezTo>
                  <a:cubicBezTo>
                    <a:pt x="3165" y="11880"/>
                    <a:pt x="2945" y="11639"/>
                    <a:pt x="2945" y="11340"/>
                  </a:cubicBezTo>
                  <a:cubicBezTo>
                    <a:pt x="2945" y="11042"/>
                    <a:pt x="3165" y="10800"/>
                    <a:pt x="3436" y="10800"/>
                  </a:cubicBezTo>
                  <a:moveTo>
                    <a:pt x="3436" y="12960"/>
                  </a:moveTo>
                  <a:cubicBezTo>
                    <a:pt x="4249" y="12960"/>
                    <a:pt x="4909" y="12235"/>
                    <a:pt x="4909" y="11340"/>
                  </a:cubicBezTo>
                  <a:cubicBezTo>
                    <a:pt x="4909" y="10446"/>
                    <a:pt x="4249" y="9720"/>
                    <a:pt x="3436" y="9720"/>
                  </a:cubicBezTo>
                  <a:cubicBezTo>
                    <a:pt x="2623" y="9720"/>
                    <a:pt x="1964" y="10446"/>
                    <a:pt x="1964" y="11340"/>
                  </a:cubicBezTo>
                  <a:cubicBezTo>
                    <a:pt x="1964" y="12235"/>
                    <a:pt x="2623" y="12960"/>
                    <a:pt x="3436" y="12960"/>
                  </a:cubicBezTo>
                  <a:moveTo>
                    <a:pt x="14236" y="18360"/>
                  </a:moveTo>
                  <a:lnTo>
                    <a:pt x="2455" y="18360"/>
                  </a:lnTo>
                  <a:cubicBezTo>
                    <a:pt x="2183" y="18360"/>
                    <a:pt x="1964" y="18602"/>
                    <a:pt x="1964" y="18900"/>
                  </a:cubicBezTo>
                  <a:cubicBezTo>
                    <a:pt x="1964" y="19199"/>
                    <a:pt x="2183" y="19440"/>
                    <a:pt x="2455" y="19440"/>
                  </a:cubicBezTo>
                  <a:lnTo>
                    <a:pt x="14236" y="19440"/>
                  </a:lnTo>
                  <a:cubicBezTo>
                    <a:pt x="14508" y="19440"/>
                    <a:pt x="14727" y="19199"/>
                    <a:pt x="14727" y="18900"/>
                  </a:cubicBezTo>
                  <a:cubicBezTo>
                    <a:pt x="14727" y="18602"/>
                    <a:pt x="14508" y="18360"/>
                    <a:pt x="14236" y="18360"/>
                  </a:cubicBezTo>
                  <a:moveTo>
                    <a:pt x="20618" y="18105"/>
                  </a:moveTo>
                  <a:lnTo>
                    <a:pt x="16691" y="16377"/>
                  </a:lnTo>
                  <a:lnTo>
                    <a:pt x="16691" y="12784"/>
                  </a:lnTo>
                  <a:lnTo>
                    <a:pt x="20618" y="11056"/>
                  </a:lnTo>
                  <a:cubicBezTo>
                    <a:pt x="20618" y="11056"/>
                    <a:pt x="20618" y="18105"/>
                    <a:pt x="20618" y="18105"/>
                  </a:cubicBezTo>
                  <a:close/>
                  <a:moveTo>
                    <a:pt x="15709" y="19440"/>
                  </a:moveTo>
                  <a:cubicBezTo>
                    <a:pt x="15709" y="20037"/>
                    <a:pt x="15269" y="20520"/>
                    <a:pt x="14727" y="20520"/>
                  </a:cubicBezTo>
                  <a:lnTo>
                    <a:pt x="1964" y="20520"/>
                  </a:lnTo>
                  <a:cubicBezTo>
                    <a:pt x="1422" y="20520"/>
                    <a:pt x="982" y="20037"/>
                    <a:pt x="982" y="19440"/>
                  </a:cubicBezTo>
                  <a:lnTo>
                    <a:pt x="982" y="9720"/>
                  </a:lnTo>
                  <a:cubicBezTo>
                    <a:pt x="982" y="9124"/>
                    <a:pt x="1422" y="8640"/>
                    <a:pt x="1964" y="8640"/>
                  </a:cubicBezTo>
                  <a:lnTo>
                    <a:pt x="14727" y="8640"/>
                  </a:lnTo>
                  <a:cubicBezTo>
                    <a:pt x="15269" y="8640"/>
                    <a:pt x="15709" y="9124"/>
                    <a:pt x="15709" y="9720"/>
                  </a:cubicBezTo>
                  <a:cubicBezTo>
                    <a:pt x="15709" y="9720"/>
                    <a:pt x="15709" y="19440"/>
                    <a:pt x="15709" y="19440"/>
                  </a:cubicBezTo>
                  <a:close/>
                  <a:moveTo>
                    <a:pt x="1964" y="4320"/>
                  </a:moveTo>
                  <a:cubicBezTo>
                    <a:pt x="1964" y="2531"/>
                    <a:pt x="3282" y="1080"/>
                    <a:pt x="4909" y="1080"/>
                  </a:cubicBezTo>
                  <a:cubicBezTo>
                    <a:pt x="6536" y="1080"/>
                    <a:pt x="7855" y="2531"/>
                    <a:pt x="7855" y="4320"/>
                  </a:cubicBezTo>
                  <a:cubicBezTo>
                    <a:pt x="7855" y="6110"/>
                    <a:pt x="6536" y="7560"/>
                    <a:pt x="4909" y="7560"/>
                  </a:cubicBezTo>
                  <a:cubicBezTo>
                    <a:pt x="3282" y="7560"/>
                    <a:pt x="1964" y="6110"/>
                    <a:pt x="1964" y="4320"/>
                  </a:cubicBezTo>
                  <a:moveTo>
                    <a:pt x="9190" y="7560"/>
                  </a:moveTo>
                  <a:lnTo>
                    <a:pt x="7501" y="7560"/>
                  </a:lnTo>
                  <a:cubicBezTo>
                    <a:pt x="7839" y="7233"/>
                    <a:pt x="8122" y="6840"/>
                    <a:pt x="8342" y="6404"/>
                  </a:cubicBezTo>
                  <a:cubicBezTo>
                    <a:pt x="8562" y="6842"/>
                    <a:pt x="8851" y="7232"/>
                    <a:pt x="9190" y="7560"/>
                  </a:cubicBezTo>
                  <a:moveTo>
                    <a:pt x="11782" y="1080"/>
                  </a:moveTo>
                  <a:cubicBezTo>
                    <a:pt x="13409" y="1080"/>
                    <a:pt x="14727" y="2531"/>
                    <a:pt x="14727" y="4320"/>
                  </a:cubicBezTo>
                  <a:cubicBezTo>
                    <a:pt x="14727" y="6110"/>
                    <a:pt x="13409" y="7560"/>
                    <a:pt x="11782" y="7560"/>
                  </a:cubicBezTo>
                  <a:cubicBezTo>
                    <a:pt x="10155" y="7560"/>
                    <a:pt x="8836" y="6110"/>
                    <a:pt x="8836" y="4320"/>
                  </a:cubicBezTo>
                  <a:cubicBezTo>
                    <a:pt x="8836" y="2531"/>
                    <a:pt x="10155" y="1080"/>
                    <a:pt x="11782" y="1080"/>
                  </a:cubicBezTo>
                  <a:moveTo>
                    <a:pt x="21109" y="9720"/>
                  </a:moveTo>
                  <a:cubicBezTo>
                    <a:pt x="21030" y="9720"/>
                    <a:pt x="20958" y="9745"/>
                    <a:pt x="20892" y="9782"/>
                  </a:cubicBezTo>
                  <a:lnTo>
                    <a:pt x="20890" y="9777"/>
                  </a:lnTo>
                  <a:lnTo>
                    <a:pt x="16691" y="11625"/>
                  </a:lnTo>
                  <a:lnTo>
                    <a:pt x="16691" y="9720"/>
                  </a:lnTo>
                  <a:cubicBezTo>
                    <a:pt x="16691" y="8527"/>
                    <a:pt x="15812" y="7560"/>
                    <a:pt x="14727" y="7560"/>
                  </a:cubicBezTo>
                  <a:lnTo>
                    <a:pt x="14373" y="7560"/>
                  </a:lnTo>
                  <a:cubicBezTo>
                    <a:pt x="15191" y="6768"/>
                    <a:pt x="15709" y="5612"/>
                    <a:pt x="15709" y="4320"/>
                  </a:cubicBezTo>
                  <a:cubicBezTo>
                    <a:pt x="15709" y="1934"/>
                    <a:pt x="13951" y="0"/>
                    <a:pt x="11782" y="0"/>
                  </a:cubicBezTo>
                  <a:cubicBezTo>
                    <a:pt x="10302" y="0"/>
                    <a:pt x="9015" y="901"/>
                    <a:pt x="8345" y="2231"/>
                  </a:cubicBezTo>
                  <a:cubicBezTo>
                    <a:pt x="7676" y="901"/>
                    <a:pt x="6389" y="0"/>
                    <a:pt x="4909" y="0"/>
                  </a:cubicBezTo>
                  <a:cubicBezTo>
                    <a:pt x="2740" y="0"/>
                    <a:pt x="982" y="1934"/>
                    <a:pt x="982" y="4320"/>
                  </a:cubicBezTo>
                  <a:cubicBezTo>
                    <a:pt x="982" y="5612"/>
                    <a:pt x="1501" y="6768"/>
                    <a:pt x="2317" y="7560"/>
                  </a:cubicBezTo>
                  <a:lnTo>
                    <a:pt x="1964" y="7560"/>
                  </a:lnTo>
                  <a:cubicBezTo>
                    <a:pt x="879" y="7560"/>
                    <a:pt x="0" y="8527"/>
                    <a:pt x="0" y="9720"/>
                  </a:cubicBezTo>
                  <a:lnTo>
                    <a:pt x="0" y="19440"/>
                  </a:lnTo>
                  <a:cubicBezTo>
                    <a:pt x="0" y="20633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633"/>
                    <a:pt x="16691" y="19440"/>
                  </a:cubicBezTo>
                  <a:lnTo>
                    <a:pt x="16691" y="17536"/>
                  </a:lnTo>
                  <a:lnTo>
                    <a:pt x="20890" y="19383"/>
                  </a:lnTo>
                  <a:lnTo>
                    <a:pt x="20891" y="19379"/>
                  </a:lnTo>
                  <a:cubicBezTo>
                    <a:pt x="20958" y="19415"/>
                    <a:pt x="21030" y="19440"/>
                    <a:pt x="21109" y="19440"/>
                  </a:cubicBezTo>
                  <a:cubicBezTo>
                    <a:pt x="21380" y="19440"/>
                    <a:pt x="21600" y="19199"/>
                    <a:pt x="21600" y="18900"/>
                  </a:cubicBezTo>
                  <a:lnTo>
                    <a:pt x="21600" y="10260"/>
                  </a:lnTo>
                  <a:cubicBezTo>
                    <a:pt x="21600" y="9962"/>
                    <a:pt x="21380" y="9720"/>
                    <a:pt x="21109" y="9720"/>
                  </a:cubicBezTo>
                  <a:moveTo>
                    <a:pt x="11782" y="5400"/>
                  </a:moveTo>
                  <a:cubicBezTo>
                    <a:pt x="12324" y="5400"/>
                    <a:pt x="12764" y="4916"/>
                    <a:pt x="12764" y="4320"/>
                  </a:cubicBezTo>
                  <a:cubicBezTo>
                    <a:pt x="12764" y="3724"/>
                    <a:pt x="12324" y="3240"/>
                    <a:pt x="11782" y="3240"/>
                  </a:cubicBezTo>
                  <a:cubicBezTo>
                    <a:pt x="11240" y="3240"/>
                    <a:pt x="10800" y="3724"/>
                    <a:pt x="10800" y="4320"/>
                  </a:cubicBezTo>
                  <a:cubicBezTo>
                    <a:pt x="10800" y="4916"/>
                    <a:pt x="11240" y="5400"/>
                    <a:pt x="11782" y="5400"/>
                  </a:cubicBezTo>
                  <a:moveTo>
                    <a:pt x="4909" y="5400"/>
                  </a:moveTo>
                  <a:cubicBezTo>
                    <a:pt x="5451" y="5400"/>
                    <a:pt x="5891" y="4916"/>
                    <a:pt x="5891" y="4320"/>
                  </a:cubicBezTo>
                  <a:cubicBezTo>
                    <a:pt x="5891" y="3724"/>
                    <a:pt x="5451" y="3240"/>
                    <a:pt x="4909" y="3240"/>
                  </a:cubicBezTo>
                  <a:cubicBezTo>
                    <a:pt x="4367" y="3240"/>
                    <a:pt x="3927" y="3724"/>
                    <a:pt x="3927" y="4320"/>
                  </a:cubicBezTo>
                  <a:cubicBezTo>
                    <a:pt x="3927" y="4916"/>
                    <a:pt x="4367" y="5400"/>
                    <a:pt x="4909" y="5400"/>
                  </a:cubicBezTo>
                </a:path>
              </a:pathLst>
            </a:custGeom>
            <a:solidFill>
              <a:srgbClr val="323B43"/>
            </a:solidFill>
            <a:ln w="12700">
              <a:miter lim="400000"/>
            </a:ln>
          </p:spPr>
          <p:txBody>
            <a:bodyPr lIns="36576" tIns="36576" rIns="36576" bIns="36576" anchor="ctr"/>
            <a:lstStyle/>
            <a:p>
              <a:pPr marL="0" marR="0" lvl="0" indent="0" algn="ctr" defTabSz="438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Gill Sans"/>
              </a:endParaRPr>
            </a:p>
          </p:txBody>
        </p:sp>
        <p:sp>
          <p:nvSpPr>
            <p:cNvPr id="200" name="Shape 2498"/>
            <p:cNvSpPr/>
            <p:nvPr/>
          </p:nvSpPr>
          <p:spPr>
            <a:xfrm>
              <a:off x="5159266" y="4247960"/>
              <a:ext cx="729178" cy="596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rgbClr val="323B43"/>
            </a:solidFill>
            <a:ln w="12700">
              <a:miter lim="400000"/>
            </a:ln>
          </p:spPr>
          <p:txBody>
            <a:bodyPr lIns="36576" tIns="36576" rIns="36576" bIns="36576" anchor="ctr"/>
            <a:lstStyle/>
            <a:p>
              <a:pPr marL="0" marR="0" lvl="0" indent="0" algn="ctr" defTabSz="438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Gill Sans"/>
              </a:endParaRPr>
            </a:p>
          </p:txBody>
        </p:sp>
        <p:sp>
          <p:nvSpPr>
            <p:cNvPr id="201" name="Shape 2532"/>
            <p:cNvSpPr/>
            <p:nvPr/>
          </p:nvSpPr>
          <p:spPr>
            <a:xfrm>
              <a:off x="9087074" y="4115392"/>
              <a:ext cx="729178" cy="7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rgbClr val="323B43"/>
            </a:solidFill>
            <a:ln w="12700">
              <a:miter lim="400000"/>
            </a:ln>
          </p:spPr>
          <p:txBody>
            <a:bodyPr lIns="36576" tIns="36576" rIns="36576" bIns="36576" anchor="ctr"/>
            <a:lstStyle/>
            <a:p>
              <a:pPr marL="0" marR="0" lvl="0" indent="0" algn="ctr" defTabSz="438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Gill Sans"/>
              </a:endParaRPr>
            </a:p>
          </p:txBody>
        </p:sp>
        <p:sp>
          <p:nvSpPr>
            <p:cNvPr id="202" name="Shape 2539"/>
            <p:cNvSpPr/>
            <p:nvPr/>
          </p:nvSpPr>
          <p:spPr>
            <a:xfrm>
              <a:off x="13014882" y="4115392"/>
              <a:ext cx="729178" cy="7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rgbClr val="323B43"/>
            </a:solidFill>
            <a:ln w="12700">
              <a:miter lim="400000"/>
            </a:ln>
          </p:spPr>
          <p:txBody>
            <a:bodyPr lIns="36576" tIns="36576" rIns="36576" bIns="36576" anchor="ctr"/>
            <a:lstStyle/>
            <a:p>
              <a:pPr marL="0" marR="0" lvl="0" indent="0" algn="ctr" defTabSz="43890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sp>
        <p:nvSpPr>
          <p:cNvPr id="203" name="矩形 202"/>
          <p:cNvSpPr/>
          <p:nvPr/>
        </p:nvSpPr>
        <p:spPr>
          <a:xfrm>
            <a:off x="3242298" y="10079155"/>
            <a:ext cx="5444502" cy="1012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STARTING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PIONT</a:t>
            </a:r>
            <a:endParaRPr lang="en-US" altLang="zh-CN" sz="2400" b="1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5783251" y="8095666"/>
            <a:ext cx="544450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CHOOSE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TAGS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12020726" y="10079155"/>
            <a:ext cx="653275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CHICK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PLACES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LIKE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16872052" y="8119092"/>
            <a:ext cx="544450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ROUTE</a:t>
            </a:r>
            <a:r>
              <a:rPr lang="zh-CN" altLang="en-US" sz="2400" b="1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07653"/>
      </p:ext>
    </p:extLst>
  </p:cSld>
  <p:clrMapOvr>
    <a:masterClrMapping/>
  </p:clrMapOvr>
  <p:transition spd="slow" advClick="0" advTm="300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3" grpId="0"/>
          <p:bldP spid="204" grpId="0"/>
          <p:bldP spid="205" grpId="0"/>
          <p:bldP spid="20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3" grpId="0"/>
          <p:bldP spid="204" grpId="0"/>
          <p:bldP spid="205" grpId="0"/>
          <p:bldP spid="20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r="48746"/>
          <a:stretch/>
        </p:blipFill>
        <p:spPr>
          <a:xfrm>
            <a:off x="-1361" y="0"/>
            <a:ext cx="9965736" cy="128016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0604555" y="2969212"/>
            <a:ext cx="1323053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13"/>
          <p:cNvSpPr txBox="1"/>
          <p:nvPr/>
        </p:nvSpPr>
        <p:spPr>
          <a:xfrm>
            <a:off x="13259813" y="525776"/>
            <a:ext cx="8667795" cy="155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765901">
              <a:lnSpc>
                <a:spcPct val="150000"/>
              </a:lnSpc>
            </a:pPr>
            <a:r>
              <a:rPr lang="en-US" altLang="zh-CN" sz="7200" b="1" dirty="0" smtClean="0">
                <a:solidFill>
                  <a:srgbClr val="0F85F1"/>
                </a:solidFill>
                <a:latin typeface="+mj-ea"/>
                <a:ea typeface="+mj-ea"/>
              </a:rPr>
              <a:t>TSP</a:t>
            </a:r>
            <a:r>
              <a:rPr lang="zh-CN" altLang="en-US" sz="7200" b="1" dirty="0" smtClean="0">
                <a:solidFill>
                  <a:srgbClr val="0F85F1"/>
                </a:solidFill>
                <a:latin typeface="+mj-ea"/>
                <a:ea typeface="+mj-ea"/>
              </a:rPr>
              <a:t> </a:t>
            </a:r>
            <a:r>
              <a:rPr lang="en-US" altLang="zh-CN" sz="7200" b="1" dirty="0" smtClean="0">
                <a:solidFill>
                  <a:srgbClr val="0F85F1"/>
                </a:solidFill>
                <a:latin typeface="+mj-ea"/>
                <a:ea typeface="+mj-ea"/>
              </a:rPr>
              <a:t>PROBLEM</a:t>
            </a:r>
            <a:endParaRPr lang="en-US" sz="7200" b="1" dirty="0">
              <a:solidFill>
                <a:srgbClr val="0F85F1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64377" y="0"/>
            <a:ext cx="1465623" cy="12801600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65901"/>
            <a:endParaRPr lang="zh-CN" altLang="en-US" sz="3476"/>
          </a:p>
        </p:txBody>
      </p:sp>
      <p:sp>
        <p:nvSpPr>
          <p:cNvPr id="11" name="矩形 10"/>
          <p:cNvSpPr/>
          <p:nvPr/>
        </p:nvSpPr>
        <p:spPr>
          <a:xfrm>
            <a:off x="15354584" y="2232606"/>
            <a:ext cx="57792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32589A"/>
                </a:solidFill>
                <a:latin typeface="+mj-ea"/>
                <a:ea typeface="+mj-ea"/>
              </a:rPr>
              <a:t>Travelling salesman problem</a:t>
            </a:r>
            <a:endParaRPr lang="en-US" altLang="zh-CN" sz="3200" b="0" i="0" dirty="0">
              <a:solidFill>
                <a:srgbClr val="32589A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507904" y="4415641"/>
            <a:ext cx="97678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3600" dirty="0" smtClean="0">
                <a:solidFill>
                  <a:srgbClr val="222222"/>
                </a:solidFill>
                <a:latin typeface="Arial" charset="0"/>
              </a:rPr>
              <a:t>"Given </a:t>
            </a:r>
            <a:r>
              <a:rPr lang="en-US" altLang="zh-CN" sz="3600" dirty="0">
                <a:solidFill>
                  <a:srgbClr val="222222"/>
                </a:solidFill>
                <a:latin typeface="Arial" charset="0"/>
              </a:rPr>
              <a:t>a list of cities and the distances between each pair of cities, what is the shortest possible route that visits each city and returns to the origin city?" </a:t>
            </a:r>
            <a:endParaRPr lang="en-US" altLang="zh-CN" sz="3600" dirty="0" smtClean="0">
              <a:solidFill>
                <a:srgbClr val="222222"/>
              </a:solidFill>
              <a:latin typeface="Arial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3600" dirty="0">
              <a:solidFill>
                <a:srgbClr val="222222"/>
              </a:solidFill>
              <a:latin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600" dirty="0" smtClean="0">
                <a:latin typeface="Arial" charset="0"/>
              </a:rPr>
              <a:t>NP-hard</a:t>
            </a:r>
            <a:r>
              <a:rPr lang="en-US" altLang="zh-CN" sz="3600" dirty="0">
                <a:latin typeface="Arial" charset="0"/>
              </a:rPr>
              <a:t> problem in combinatorial </a:t>
            </a:r>
            <a:r>
              <a:rPr lang="en-US" altLang="zh-CN" sz="3600" dirty="0" smtClean="0">
                <a:latin typeface="Arial" charset="0"/>
              </a:rPr>
              <a:t>optimization</a:t>
            </a:r>
            <a:endParaRPr lang="zh-CN" altLang="en-US" sz="36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05" y="9273756"/>
            <a:ext cx="10339395" cy="31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4658"/>
      </p:ext>
    </p:extLst>
  </p:cSld>
  <p:clrMapOvr>
    <a:masterClrMapping/>
  </p:clrMapOvr>
  <p:transition spd="slow" advClick="0" advTm="8545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9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9" presetClass="entr" presetSubtype="0" fill="hold" nodeType="after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3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1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75" y="3835121"/>
            <a:ext cx="4689804" cy="698373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303" y="3843656"/>
            <a:ext cx="5268097" cy="698373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20086" y="2536660"/>
            <a:ext cx="6403088" cy="9601531"/>
          </a:xfrm>
          <a:prstGeom prst="rect">
            <a:avLst/>
          </a:prstGeom>
          <a:noFill/>
          <a:ln>
            <a:solidFill>
              <a:srgbClr val="0F85F1"/>
            </a:solidFill>
          </a:ln>
          <a:effectLst>
            <a:outerShdw blurRad="508000" dist="38100" dir="5400000" sx="105000" sy="105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3"/>
          <p:cNvSpPr txBox="1"/>
          <p:nvPr/>
        </p:nvSpPr>
        <p:spPr>
          <a:xfrm>
            <a:off x="1276752" y="525776"/>
            <a:ext cx="1084642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901">
              <a:lnSpc>
                <a:spcPct val="150000"/>
              </a:lnSpc>
            </a:pPr>
            <a:r>
              <a:rPr lang="en-US" sz="6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LETS EXPLORE THE </a:t>
            </a:r>
            <a:r>
              <a:rPr lang="en-US" altLang="zh-CN" sz="6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APP</a:t>
            </a:r>
            <a:r>
              <a:rPr lang="zh-CN" altLang="en-US" sz="6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！</a:t>
            </a:r>
            <a:endParaRPr lang="en-US" sz="66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20086" y="8495071"/>
            <a:ext cx="6403088" cy="1002890"/>
          </a:xfrm>
          <a:prstGeom prst="rect">
            <a:avLst/>
          </a:prstGeom>
          <a:solidFill>
            <a:srgbClr val="0F8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000" dirty="0" smtClean="0"/>
              <a:t>Website</a:t>
            </a:r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5720086" y="9497961"/>
            <a:ext cx="6403088" cy="2641780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https://columbiaads-gourp4-project2.shinyapps.io/group4-explore_nyc/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1698" y="3847465"/>
            <a:ext cx="4640580" cy="69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switch dir="r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3054131">
            <a:off x="6157040" y="6795894"/>
            <a:ext cx="4381869" cy="43818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9" name="矩形 8"/>
          <p:cNvSpPr/>
          <p:nvPr/>
        </p:nvSpPr>
        <p:spPr>
          <a:xfrm rot="19300278" flipH="1">
            <a:off x="9054261" y="1645043"/>
            <a:ext cx="18130457" cy="13384849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2" name="矩形 1"/>
          <p:cNvSpPr/>
          <p:nvPr/>
        </p:nvSpPr>
        <p:spPr>
          <a:xfrm>
            <a:off x="9567491" y="7122985"/>
            <a:ext cx="12635656" cy="17170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THANKS FOR </a:t>
            </a:r>
            <a:r>
              <a:rPr lang="en-US" altLang="zh-CN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WATCHING</a:t>
            </a:r>
            <a:endParaRPr lang="en-US" altLang="zh-CN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567494" y="8986828"/>
            <a:ext cx="1263565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26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9"/>
  <p:tag name="MH_SECTIONID" val="260,261,262,263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6|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F85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3112</TotalTime>
  <Words>126</Words>
  <Application>Microsoft Macintosh PowerPoint</Application>
  <PresentationFormat>自定义</PresentationFormat>
  <Paragraphs>33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Calibri</vt:lpstr>
      <vt:lpstr>DengXian</vt:lpstr>
      <vt:lpstr>Gill Sans</vt:lpstr>
      <vt:lpstr>Helvetica</vt:lpstr>
      <vt:lpstr>Impact</vt:lpstr>
      <vt:lpstr>宋体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蔡先森</dc:creator>
  <cp:lastModifiedBy>余琳娜</cp:lastModifiedBy>
  <cp:revision>102</cp:revision>
  <dcterms:created xsi:type="dcterms:W3CDTF">2016-04-01T16:17:03Z</dcterms:created>
  <dcterms:modified xsi:type="dcterms:W3CDTF">2018-02-21T23:22:02Z</dcterms:modified>
</cp:coreProperties>
</file>